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0875-8001-4012-9755-91A061B1142F}" type="datetimeFigureOut">
              <a:rPr lang="de-DE" smtClean="0"/>
              <a:t>07.09.2011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A5F3A-2EB9-4AEE-9D7A-7E7593F6ECE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C:\Users\Becker\Desktop\natural_tree_160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5364088" y="5561945"/>
            <a:ext cx="3816424" cy="1323439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Die Seele wird vom Pflastertreten krumm</a:t>
            </a:r>
            <a:r>
              <a:rPr lang="de-DE" sz="1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r"/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Mit Bäumen kann man wie mit Brüdern reden</a:t>
            </a:r>
            <a:b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und tauscht bei ihnen seine Seele um.</a:t>
            </a:r>
            <a:b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Die Wälder schweigen, doch sie sind nicht stumm.</a:t>
            </a:r>
            <a:b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Und wer auch kommen mag, sie trösten jeden.</a:t>
            </a:r>
            <a:r>
              <a:rPr lang="de-DE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1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8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Erich </a:t>
            </a:r>
            <a:r>
              <a:rPr lang="de-DE" sz="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Kästner</a:t>
            </a:r>
            <a:endParaRPr lang="de-DE" sz="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Heid Becker</dc:creator>
  <cp:lastModifiedBy>Heid Becker</cp:lastModifiedBy>
  <cp:revision>2</cp:revision>
  <dcterms:created xsi:type="dcterms:W3CDTF">2011-09-07T11:18:41Z</dcterms:created>
  <dcterms:modified xsi:type="dcterms:W3CDTF">2011-09-07T11:24:22Z</dcterms:modified>
</cp:coreProperties>
</file>